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20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23" Type="http://schemas.openxmlformats.org/officeDocument/2006/relationships/tableStyles" Target="tableStyles.xml"/>  <Relationship Id="rId22" Type="http://schemas.openxmlformats.org/officeDocument/2006/relationships/theme" Target="theme/theme1.xml"/>  <Relationship Id="rId21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8584"/>
            <a:ext cx="12185650" cy="6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11524" y="0"/>
            <a:ext cx="916260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11256" y="0"/>
            <a:ext cx="936313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31962" y="0"/>
            <a:ext cx="972172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85427" y="0"/>
            <a:ext cx="9214795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66604" y="0"/>
            <a:ext cx="945244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17765" y="0"/>
            <a:ext cx="8950119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98622" y="0"/>
            <a:ext cx="9188406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49658" y="0"/>
            <a:ext cx="888633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55523" y="0"/>
            <a:ext cx="907460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05723" y="0"/>
            <a:ext cx="9174204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57311" y="0"/>
            <a:ext cx="947102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55214" y="0"/>
            <a:ext cx="887522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56049" y="0"/>
            <a:ext cx="907355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17764" y="0"/>
            <a:ext cx="915012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315291" y="0"/>
            <a:ext cx="9555067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279866" y="0"/>
            <a:ext cx="9625918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11524" y="0"/>
            <a:ext cx="9162601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